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0" r:id="rId2"/>
    <p:sldId id="271" r:id="rId3"/>
    <p:sldId id="260" r:id="rId4"/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8E4A4-F767-486A-ACB6-E49D0B779236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5AF84-4888-4F6F-9883-F1D95DA49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095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97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82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4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70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75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0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30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1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19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8EBA8-6CF0-480F-9B7D-63D906A5C63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F5041-118A-4498-A1E3-66927A071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24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2" b="100000" l="265" r="992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26" y="2002054"/>
            <a:ext cx="2869226" cy="3041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3438" y="3426592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청약 분양 정보 조회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3348" y="2903373"/>
            <a:ext cx="299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C#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활용한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2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6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0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7" y="0"/>
            <a:ext cx="11842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86" y="394635"/>
            <a:ext cx="251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목표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9006" y="5361271"/>
            <a:ext cx="619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조회한 건물의 위치와 전용면적의 분양가를 보여준다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891" y="1886552"/>
            <a:ext cx="529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한눈에 알아볼 수 있는 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&amp; UX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제공한다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04471" y="3342993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분양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가능한 건물들만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보여준다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41" y="3022533"/>
            <a:ext cx="952500" cy="9525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02" y="1641134"/>
            <a:ext cx="952500" cy="9525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2" y="5234763"/>
            <a:ext cx="714679" cy="7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88" y="259882"/>
            <a:ext cx="5819775" cy="6391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756" y="500514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순서도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8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254989" y="-63076"/>
            <a:ext cx="0" cy="70491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762983" y="2183653"/>
            <a:ext cx="3394712" cy="2507541"/>
            <a:chOff x="102580" y="2200587"/>
            <a:chExt cx="3394712" cy="25075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47" b="97661" l="3024" r="954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80" y="2200587"/>
              <a:ext cx="3394712" cy="250754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9268" y="3830854"/>
              <a:ext cx="1183907" cy="356135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92425" y="3830853"/>
              <a:ext cx="667438" cy="356136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4143" y="34615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①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06830" y="35078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②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321040" y="3926365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가입하기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ID, PW, Name, PH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빈칸 여부를 확인하고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 체크가 완료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되었으면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해당 정보를 등록한다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200755" y="2157094"/>
            <a:ext cx="3268031" cy="2549944"/>
            <a:chOff x="3540352" y="2190962"/>
            <a:chExt cx="3268031" cy="254994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874" b="97414" l="1570" r="9753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352" y="2190962"/>
              <a:ext cx="3268031" cy="2549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980795" y="423723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④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88348" y="2706998"/>
              <a:ext cx="713873" cy="21336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304366" y="4219767"/>
              <a:ext cx="1697855" cy="404262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45544" y="25510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③</a:t>
              </a:r>
              <a:endParaRPr lang="ko-KR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321040" y="694420"/>
            <a:ext cx="392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저장되어 있는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PW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비교해 일치하면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로그인이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된다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21040" y="1828254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회원가입창이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활성화된다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3864" y="2769863"/>
            <a:ext cx="3911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(ID</a:t>
            </a:r>
            <a:r>
              <a:rPr lang="ko-KR" altLang="en-US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중복확인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누르면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중복되는 지를 확인후 중복 여부를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알려준다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83605" y="694420"/>
            <a:ext cx="1396538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383605" y="1831686"/>
            <a:ext cx="1665170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383604" y="2790038"/>
            <a:ext cx="1857675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383605" y="3926365"/>
            <a:ext cx="1665170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2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8265683" y="-91440"/>
            <a:ext cx="0" cy="70491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44983" y="2470459"/>
            <a:ext cx="3924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DataGridView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선택한 구분과 지역을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표기 분양 종료일이 현재 날짜를 지났다면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분양 정보는 미 표기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분양 신청 가능한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정보만 표기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1040" y="672164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분양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분양 또는 임대 여부를 구분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27645" y="1182769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선택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지역을 선택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1077" y="1688923"/>
            <a:ext cx="3305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①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ko-KR" altLang="en-US" dirty="0" smtClean="0">
                <a:solidFill>
                  <a:srgbClr val="C00000"/>
                </a:solidFill>
              </a:rPr>
              <a:t>②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정보를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조회하여 </a:t>
            </a:r>
            <a:r>
              <a:rPr lang="ko-KR" altLang="en-US" dirty="0" smtClean="0">
                <a:solidFill>
                  <a:srgbClr val="C00000"/>
                </a:solidFill>
              </a:rPr>
              <a:t>④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관련 내용을 출력한다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00383" y="980108"/>
            <a:ext cx="7938717" cy="4768364"/>
            <a:chOff x="200383" y="980108"/>
            <a:chExt cx="7938717" cy="47683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3" b="95724" l="1389" r="980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83" y="1194998"/>
              <a:ext cx="7938717" cy="4469203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982251" y="1672486"/>
              <a:ext cx="1058317" cy="256057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084022" y="1679985"/>
              <a:ext cx="2421771" cy="256057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560837" y="1679985"/>
              <a:ext cx="657461" cy="256057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88472" y="1960981"/>
              <a:ext cx="6533803" cy="282715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75968" y="5120640"/>
              <a:ext cx="1938586" cy="257695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63779" y="5120639"/>
              <a:ext cx="965767" cy="257695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53869" y="451978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⑦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31048" y="13399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</a:rPr>
                <a:t>①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7235" y="13355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</a:rPr>
                <a:t>②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29383" y="13355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</a:rPr>
                <a:t>③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03755" y="16407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</a:rPr>
                <a:t>④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15589" y="53791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</a:rPr>
                <a:t>⑤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40568" y="537833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</a:rPr>
                <a:t>⑥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08038" y="4864179"/>
              <a:ext cx="587562" cy="256057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73527" y="980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</a:rPr>
                <a:t>⑧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415091" y="1392219"/>
              <a:ext cx="348997" cy="312695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341077" y="3805993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로그인한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27645" y="4320418"/>
            <a:ext cx="313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(Log)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이전에 로그인한 기록이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존재한다면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이전 로그인 기록 표기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41077" y="5099751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로그인 창으로 돌아간다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58415" y="5604288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(X)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종료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83605" y="694420"/>
            <a:ext cx="875898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383605" y="1189573"/>
            <a:ext cx="1346214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383605" y="1708666"/>
            <a:ext cx="912217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392266" y="2480347"/>
            <a:ext cx="1914413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392266" y="3805993"/>
            <a:ext cx="385084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392266" y="4359919"/>
            <a:ext cx="903556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383605" y="5120236"/>
            <a:ext cx="1318660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383605" y="5629087"/>
            <a:ext cx="700545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5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01" b="97529" l="927" r="981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6" y="1158553"/>
            <a:ext cx="7941584" cy="44676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8265683" y="-66040"/>
            <a:ext cx="0" cy="70491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66245" y="2891662"/>
            <a:ext cx="3996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원하는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Cell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 시 해당 건물의 지도와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전용면적의 가격이 표시되는 </a:t>
            </a:r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Form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이동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9968" y="24045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288472" y="2201333"/>
            <a:ext cx="6509327" cy="203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41732" y="2895094"/>
            <a:ext cx="349881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65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12" b="98145" l="560" r="99254">
                        <a14:foregroundMark x1="2985" y1="4553" x2="2985" y2="4553"/>
                        <a14:foregroundMark x1="2332" y1="8769" x2="2332" y2="8769"/>
                        <a14:foregroundMark x1="2052" y1="21417" x2="2052" y2="21417"/>
                        <a14:foregroundMark x1="2799" y1="30017" x2="2799" y2="30017"/>
                        <a14:foregroundMark x1="65112" y1="7926" x2="65112" y2="7926"/>
                        <a14:foregroundMark x1="89552" y1="34401" x2="89552" y2="34401"/>
                        <a14:foregroundMark x1="81343" y1="9106" x2="81343" y2="9106"/>
                        <a14:foregroundMark x1="90112" y1="10455" x2="90112" y2="10455"/>
                        <a14:foregroundMark x1="71455" y1="8094" x2="71455" y2="8094"/>
                        <a14:foregroundMark x1="66604" y1="22597" x2="66604" y2="22597"/>
                        <a14:foregroundMark x1="72108" y1="23103" x2="72108" y2="23103"/>
                        <a14:foregroundMark x1="80970" y1="24283" x2="80970" y2="24283"/>
                        <a14:foregroundMark x1="89086" y1="22428" x2="89086" y2="22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8" y="1212253"/>
            <a:ext cx="7859533" cy="434767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8254825" y="-72189"/>
            <a:ext cx="0" cy="70491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830557" y="1710195"/>
            <a:ext cx="2900279" cy="356007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35826" y="1710195"/>
            <a:ext cx="3552306" cy="356007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66222" y="13408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72947" y="13617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54825" y="1877510"/>
            <a:ext cx="3316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(Map)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선택한 건물의 위치를 표시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마커를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클릭하면 해당 분양 건물의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분양 홈페이지가 켜진다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54825" y="3201422"/>
            <a:ext cx="381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(Chart)</a:t>
            </a:r>
            <a:r>
              <a:rPr lang="ko-KR" altLang="en-US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건물의 전용면적 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금액을 비교 원하는 막대에 마우스를 올리면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정확한 금액 확인 가능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22199" y="1877510"/>
            <a:ext cx="889178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322199" y="3216596"/>
            <a:ext cx="1139435" cy="319733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0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275</Words>
  <Application>Microsoft Office PowerPoint</Application>
  <PresentationFormat>와이드스크린</PresentationFormat>
  <Paragraphs>53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</dc:creator>
  <cp:lastModifiedBy>KB</cp:lastModifiedBy>
  <cp:revision>18</cp:revision>
  <dcterms:created xsi:type="dcterms:W3CDTF">2021-07-13T00:39:47Z</dcterms:created>
  <dcterms:modified xsi:type="dcterms:W3CDTF">2021-07-14T03:37:09Z</dcterms:modified>
</cp:coreProperties>
</file>